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28/08/2020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28/08/2020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28 August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644851" y="585081"/>
            <a:ext cx="1236664"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644851" y="1540866"/>
            <a:ext cx="1294565" cy="222250"/>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28 August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3a988ea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f975bd93fe.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f9713f45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f970d09fc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f910aa3d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f918a09fff.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f959682af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45ddb0f1.png"/><Relationship Id="rId3" Type="http://schemas.openxmlformats.org/officeDocument/2006/relationships/image" Target="../media/file1f95d8bc20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270d1cf.png"/><Relationship Id="rId3" Type="http://schemas.openxmlformats.org/officeDocument/2006/relationships/image" Target="../media/file1f93cde6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2f1a99d7.png"/><Relationship Id="rId3" Type="http://schemas.openxmlformats.org/officeDocument/2006/relationships/image" Target="../media/file1f97b6a0a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6ed1b2cb.png"/><Relationship Id="rId3" Type="http://schemas.openxmlformats.org/officeDocument/2006/relationships/image" Target="../media/file1f993166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a30ff13.png"/><Relationship Id="rId3" Type="http://schemas.openxmlformats.org/officeDocument/2006/relationships/image" Target="../media/file1f916ba3d9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1d239d61.png"/><Relationship Id="rId3" Type="http://schemas.openxmlformats.org/officeDocument/2006/relationships/image" Target="../media/file1f9d315a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231a5af3.png"/><Relationship Id="rId3" Type="http://schemas.openxmlformats.org/officeDocument/2006/relationships/image" Target="../media/file1f9174919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f9402ab85b.png"/><Relationship Id="rId3" Type="http://schemas.openxmlformats.org/officeDocument/2006/relationships/image" Target="../media/file1f934ad7f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496e5fc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6d52277a.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2c9df2a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35a60a7a.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27f9eb1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8ba0c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f96e885d1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315) where 1 = Highest Rate per 100,000
         </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93 triages made. This is an increase of 14 triages compared to the previous day (79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31 August there were 507 triages to NHS Pathways for COVID-19, this is an average of 72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EA956-31E8-4499-9386-688848203D5D}">
  <ds:schemaRefs>
    <ds:schemaRef ds:uri="http://schemas.microsoft.com/sharepoint/v3/contenttype/forms"/>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81</cp:revision>
  <dcterms:created xsi:type="dcterms:W3CDTF">2020-07-05T12:47:38Z</dcterms:created>
  <dcterms:modified xsi:type="dcterms:W3CDTF">2020-09-01T21:21:27Z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